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2" r:id="rId7"/>
    <p:sldId id="258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40"/>
  </p:normalViewPr>
  <p:slideViewPr>
    <p:cSldViewPr snapToGrid="0" snapToObjects="1">
      <p:cViewPr varScale="1">
        <p:scale>
          <a:sx n="87" d="100"/>
          <a:sy n="87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946824"/>
            <a:ext cx="8689976" cy="1855370"/>
          </a:xfrm>
        </p:spPr>
        <p:txBody>
          <a:bodyPr>
            <a:normAutofit/>
          </a:bodyPr>
          <a:lstStyle/>
          <a:p>
            <a:r>
              <a:rPr lang="en-US" u="sng" dirty="0" smtClean="0"/>
              <a:t>A project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426540"/>
            <a:ext cx="8689976" cy="3785421"/>
          </a:xfrm>
        </p:spPr>
        <p:txBody>
          <a:bodyPr>
            <a:normAutofit/>
          </a:bodyPr>
          <a:lstStyle/>
          <a:p>
            <a:r>
              <a:rPr lang="en-US" dirty="0" smtClean="0"/>
              <a:t>COEN 6711- Microprocessors and their applications</a:t>
            </a:r>
          </a:p>
          <a:p>
            <a:r>
              <a:rPr lang="en-US" dirty="0" smtClean="0"/>
              <a:t>Concordia university, fall- 2018</a:t>
            </a:r>
          </a:p>
        </p:txBody>
      </p:sp>
    </p:spTree>
    <p:extLst>
      <p:ext uri="{BB962C8B-B14F-4D97-AF65-F5344CB8AC3E}">
        <p14:creationId xmlns:p14="http://schemas.microsoft.com/office/powerpoint/2010/main" val="477943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repeatCount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878" y="996493"/>
            <a:ext cx="5987845" cy="1596177"/>
          </a:xfrm>
        </p:spPr>
        <p:txBody>
          <a:bodyPr/>
          <a:lstStyle/>
          <a:p>
            <a:r>
              <a:rPr lang="en-US" b="1" u="sng" dirty="0" smtClean="0"/>
              <a:t>“A self balancing robot”</a:t>
            </a:r>
            <a:endParaRPr lang="en-US" b="1" u="sng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2950" y="858499"/>
            <a:ext cx="6823587" cy="5117691"/>
          </a:xfrm>
        </p:spPr>
      </p:pic>
      <p:sp>
        <p:nvSpPr>
          <p:cNvPr id="10" name="Rectangle 9"/>
          <p:cNvSpPr/>
          <p:nvPr/>
        </p:nvSpPr>
        <p:spPr>
          <a:xfrm>
            <a:off x="5830529" y="2592670"/>
            <a:ext cx="597200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/>
              <a:t>Team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Horia </a:t>
            </a:r>
            <a:r>
              <a:rPr lang="en-US" sz="3200" dirty="0"/>
              <a:t>petre (</a:t>
            </a:r>
            <a:r>
              <a:rPr lang="en-US" sz="3200" dirty="0" smtClean="0"/>
              <a:t>26035035)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Md</a:t>
            </a:r>
            <a:r>
              <a:rPr lang="en-US" sz="3200" dirty="0"/>
              <a:t>. </a:t>
            </a:r>
            <a:r>
              <a:rPr lang="en-US" sz="3200" dirty="0" smtClean="0"/>
              <a:t>Shafayet Sajid </a:t>
            </a:r>
            <a:r>
              <a:rPr lang="en-US" sz="3200" dirty="0"/>
              <a:t>(</a:t>
            </a:r>
            <a:r>
              <a:rPr lang="en-US" sz="3200" dirty="0" smtClean="0"/>
              <a:t>40075368)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Diego Mayorga </a:t>
            </a:r>
            <a:r>
              <a:rPr lang="en-US" sz="3200" dirty="0"/>
              <a:t>(40075927)</a:t>
            </a:r>
          </a:p>
        </p:txBody>
      </p:sp>
    </p:spTree>
    <p:extLst>
      <p:ext uri="{BB962C8B-B14F-4D97-AF65-F5344CB8AC3E}">
        <p14:creationId xmlns:p14="http://schemas.microsoft.com/office/powerpoint/2010/main" val="1012083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Main components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52" y="2434697"/>
            <a:ext cx="3591856" cy="3424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3" y="2421467"/>
            <a:ext cx="3437467" cy="34374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100" y="2214694"/>
            <a:ext cx="3535450" cy="36370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4267" y="6011333"/>
            <a:ext cx="2827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Microcontroller Board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445003" y="5991197"/>
            <a:ext cx="3437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Inertial Measurement Unit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805340" y="5991196"/>
            <a:ext cx="2827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Motor Drive Module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806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7" y="127450"/>
            <a:ext cx="10364451" cy="1596177"/>
          </a:xfrm>
        </p:spPr>
        <p:txBody>
          <a:bodyPr/>
          <a:lstStyle/>
          <a:p>
            <a:r>
              <a:rPr lang="en-US" b="1" dirty="0" smtClean="0"/>
              <a:t>Circuit block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1393982"/>
            <a:ext cx="8923867" cy="5183325"/>
          </a:xfrm>
        </p:spPr>
      </p:pic>
    </p:spTree>
    <p:extLst>
      <p:ext uri="{BB962C8B-B14F-4D97-AF65-F5344CB8AC3E}">
        <p14:creationId xmlns:p14="http://schemas.microsoft.com/office/powerpoint/2010/main" val="182542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block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7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Excited to see the result ??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0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lf Balacing Robot Vid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5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559" y="2628491"/>
            <a:ext cx="11819467" cy="863600"/>
          </a:xfrm>
        </p:spPr>
        <p:txBody>
          <a:bodyPr>
            <a:noAutofit/>
          </a:bodyPr>
          <a:lstStyle/>
          <a:p>
            <a:r>
              <a:rPr lang="en-US" sz="4000" b="1" u="sng" dirty="0" smtClean="0"/>
              <a:t>Bluetooth connection through mobile apps</a:t>
            </a:r>
            <a:endParaRPr lang="en-US" sz="4000" b="1" u="sng" dirty="0"/>
          </a:p>
        </p:txBody>
      </p:sp>
    </p:spTree>
    <p:extLst>
      <p:ext uri="{BB962C8B-B14F-4D97-AF65-F5344CB8AC3E}">
        <p14:creationId xmlns:p14="http://schemas.microsoft.com/office/powerpoint/2010/main" val="3561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304" y="2816026"/>
            <a:ext cx="10364451" cy="1596177"/>
          </a:xfrm>
        </p:spPr>
        <p:txBody>
          <a:bodyPr>
            <a:noAutofit/>
          </a:bodyPr>
          <a:lstStyle/>
          <a:p>
            <a:r>
              <a:rPr lang="en-US" sz="11500" dirty="0" smtClean="0"/>
              <a:t>Thank you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59301403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137</TotalTime>
  <Words>66</Words>
  <Application>Microsoft Macintosh PowerPoint</Application>
  <PresentationFormat>Widescreen</PresentationFormat>
  <Paragraphs>17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Tw Cen MT</vt:lpstr>
      <vt:lpstr>Arial</vt:lpstr>
      <vt:lpstr>Droplet</vt:lpstr>
      <vt:lpstr>A project Presentation</vt:lpstr>
      <vt:lpstr>“A self balancing robot”</vt:lpstr>
      <vt:lpstr>Main components</vt:lpstr>
      <vt:lpstr>Circuit block</vt:lpstr>
      <vt:lpstr>Control block diagram</vt:lpstr>
      <vt:lpstr>Excited to see the result ??</vt:lpstr>
      <vt:lpstr>PowerPoint Presentation</vt:lpstr>
      <vt:lpstr>Bluetooth connection through mobile apps</vt:lpstr>
      <vt:lpstr>Thank you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Self balancing robot</dc:title>
  <dc:creator>Microsoft Office User</dc:creator>
  <cp:lastModifiedBy>Microsoft Office User</cp:lastModifiedBy>
  <cp:revision>10</cp:revision>
  <dcterms:created xsi:type="dcterms:W3CDTF">2018-11-30T02:10:12Z</dcterms:created>
  <dcterms:modified xsi:type="dcterms:W3CDTF">2018-11-30T04:30:43Z</dcterms:modified>
</cp:coreProperties>
</file>

<file path=docProps/thumbnail.jpeg>
</file>